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14" autoAdjust="0"/>
  </p:normalViewPr>
  <p:slideViewPr>
    <p:cSldViewPr>
      <p:cViewPr varScale="1">
        <p:scale>
          <a:sx n="107" d="100"/>
          <a:sy n="107" d="100"/>
        </p:scale>
        <p:origin x="-17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E8622-3323-4B44-97EF-5276F6F96673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078A5-6671-4829-8AE4-7344ADC84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754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trezzi.it/docs/guida_iris.pptx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Calibriamo e componiamo</a:t>
            </a:r>
            <a:r>
              <a:rPr lang="it-IT" baseline="0" dirty="0" smtClean="0"/>
              <a:t> le immagini a colori e quelle effettuate con il filtro H-alfa come riportato nella guida «</a:t>
            </a:r>
            <a:r>
              <a:rPr lang="it-IT" dirty="0" smtClean="0">
                <a:hlinkClick r:id="rId3"/>
              </a:rPr>
              <a:t>Guida per l’elaborazione delle immagini astronomiche con IRIS</a:t>
            </a:r>
            <a:r>
              <a:rPr lang="it-IT" dirty="0" smtClean="0"/>
              <a:t>» (fino</a:t>
            </a:r>
            <a:r>
              <a:rPr lang="it-IT" baseline="0" dirty="0" smtClean="0"/>
              <a:t> a pagina 107). A questo punto avremo due file somma.pic , uno per l’immagine a colori ed uno per quella effettuata con filtro H-alfa. Rinominiamo i file chiamandoli i1 (quella in H-alfa) ed i2 (quella a colori) e copiamoli in una cartella di lavoro.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348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Dopo un po’ di secondi</a:t>
            </a:r>
            <a:r>
              <a:rPr lang="it-IT" baseline="0" dirty="0" smtClean="0"/>
              <a:t> (anche minuti, dipende dal tipo di PC utilizzato) IRIS allineerà le due immagini che ora si chiameranno ia1 ed ia2.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6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Verificare nella cartella di lavoro che i file ia1 ed ia2 siano stati effettivamente creati.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94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Leggiamo</a:t>
            </a:r>
            <a:r>
              <a:rPr lang="it-IT" baseline="0" dirty="0" smtClean="0"/>
              <a:t> quindi ia1 digitando «</a:t>
            </a:r>
            <a:r>
              <a:rPr lang="it-IT" baseline="0" dirty="0" err="1" smtClean="0"/>
              <a:t>load</a:t>
            </a:r>
            <a:r>
              <a:rPr lang="it-IT" baseline="0" dirty="0" smtClean="0"/>
              <a:t> ia1» nel terminale.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560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Quindi ci</a:t>
            </a:r>
            <a:r>
              <a:rPr lang="it-IT" baseline="0" dirty="0" smtClean="0"/>
              <a:t> portiamo su «Digital photo» e quindi su «</a:t>
            </a:r>
            <a:r>
              <a:rPr lang="it-IT" baseline="0" dirty="0" err="1" smtClean="0"/>
              <a:t>Sequence</a:t>
            </a:r>
            <a:r>
              <a:rPr lang="it-IT" baseline="0" dirty="0" smtClean="0"/>
              <a:t> RGB </a:t>
            </a:r>
            <a:r>
              <a:rPr lang="it-IT" baseline="0" dirty="0" err="1" smtClean="0"/>
              <a:t>separation</a:t>
            </a:r>
            <a:r>
              <a:rPr lang="it-IT" baseline="0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967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finestra</a:t>
            </a:r>
            <a:r>
              <a:rPr lang="it-IT" baseline="0" dirty="0" smtClean="0"/>
              <a:t> di dialogo. Indicare come 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name</a:t>
            </a:r>
            <a:r>
              <a:rPr lang="it-IT" baseline="0" dirty="0" smtClean="0"/>
              <a:t> «</a:t>
            </a:r>
            <a:r>
              <a:rPr lang="it-IT" baseline="0" dirty="0" err="1" smtClean="0"/>
              <a:t>ia</a:t>
            </a:r>
            <a:r>
              <a:rPr lang="it-IT" baseline="0" dirty="0" smtClean="0"/>
              <a:t>», come 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R «ria» come 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G «</a:t>
            </a:r>
            <a:r>
              <a:rPr lang="it-IT" baseline="0" dirty="0" err="1" smtClean="0"/>
              <a:t>gia</a:t>
            </a:r>
            <a:r>
              <a:rPr lang="it-IT" baseline="0" dirty="0" smtClean="0"/>
              <a:t>» e come 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B «</a:t>
            </a:r>
            <a:r>
              <a:rPr lang="it-IT" baseline="0" dirty="0" err="1" smtClean="0"/>
              <a:t>bia</a:t>
            </a:r>
            <a:r>
              <a:rPr lang="it-IT" baseline="0" dirty="0" smtClean="0"/>
              <a:t>». Il </a:t>
            </a:r>
            <a:r>
              <a:rPr lang="it-IT" baseline="0" dirty="0" err="1" smtClean="0"/>
              <a:t>number</a:t>
            </a:r>
            <a:r>
              <a:rPr lang="it-IT" baseline="0" dirty="0" smtClean="0"/>
              <a:t> è 2. Infine clicchiamo su Ok.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418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Dopo</a:t>
            </a:r>
            <a:r>
              <a:rPr lang="it-IT" baseline="0" dirty="0" smtClean="0"/>
              <a:t> pochi secondi IRIS restituirà un’immagine in bianco e nero.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115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Verifichiamo che nella nostra cartella di lavoro siano presenti i file ria, </a:t>
            </a:r>
            <a:r>
              <a:rPr lang="it-IT" dirty="0" err="1" smtClean="0"/>
              <a:t>gia</a:t>
            </a:r>
            <a:r>
              <a:rPr lang="it-IT" dirty="0" smtClean="0"/>
              <a:t> e </a:t>
            </a:r>
            <a:r>
              <a:rPr lang="it-IT" dirty="0" err="1" smtClean="0"/>
              <a:t>bia</a:t>
            </a:r>
            <a:r>
              <a:rPr lang="it-IT" dirty="0" smtClean="0"/>
              <a:t> appena creati.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900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Torniamo quindi in IRIS</a:t>
            </a:r>
            <a:r>
              <a:rPr lang="it-IT" baseline="0" dirty="0" smtClean="0"/>
              <a:t> e digitiamo a terminale «</a:t>
            </a:r>
            <a:r>
              <a:rPr lang="it-IT" baseline="0" dirty="0" err="1" smtClean="0"/>
              <a:t>load</a:t>
            </a:r>
            <a:r>
              <a:rPr lang="it-IT" baseline="0" dirty="0" smtClean="0"/>
              <a:t> ria1» seguito da invio.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342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Andiamo quindi su «</a:t>
            </a:r>
            <a:r>
              <a:rPr lang="it-IT" dirty="0" err="1" smtClean="0"/>
              <a:t>View</a:t>
            </a:r>
            <a:r>
              <a:rPr lang="it-IT" dirty="0" smtClean="0"/>
              <a:t>»</a:t>
            </a:r>
            <a:r>
              <a:rPr lang="it-IT" baseline="0" dirty="0" smtClean="0"/>
              <a:t> e «(L)RGB»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034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finestra di dialogo.</a:t>
            </a:r>
            <a:r>
              <a:rPr lang="it-IT" baseline="0" dirty="0" smtClean="0"/>
              <a:t> Inserire «ria1» come </a:t>
            </a:r>
            <a:r>
              <a:rPr lang="it-IT" baseline="0" dirty="0" err="1" smtClean="0"/>
              <a:t>Red</a:t>
            </a:r>
            <a:r>
              <a:rPr lang="it-IT" baseline="0" dirty="0" smtClean="0"/>
              <a:t>, «gia2» come Green e «bia2» come Blue. Premiamo quindi Ok.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9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Aprite quindi IRIS e cliccate sul simbolo in figura per aprire il terminale.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435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</a:t>
            </a:r>
            <a:r>
              <a:rPr lang="it-IT" baseline="0" dirty="0" smtClean="0"/>
              <a:t> quasi istantaneamente creerà l’immagine HaGB. Se non vi sembra a colori premete «Auto» in </a:t>
            </a:r>
            <a:r>
              <a:rPr lang="it-IT" baseline="0" dirty="0" err="1" smtClean="0"/>
              <a:t>Threshold</a:t>
            </a:r>
            <a:r>
              <a:rPr lang="it-IT" baseline="0" dirty="0" smtClean="0"/>
              <a:t>. Infine digitiamo a terminale «savepsd2 somma» seguito da invio per salvare il risultato in formato PSD.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129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Verifichiamo che il nostro file PSD (Photoshop)</a:t>
            </a:r>
            <a:r>
              <a:rPr lang="it-IT" baseline="0" dirty="0" smtClean="0"/>
              <a:t> sia stato creato correttamente. Clicchiamoci sopra due volte aprendolo così con Photoshop.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32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risultato sarà la visualizzazione di un’immagine biancastra.</a:t>
            </a:r>
            <a:r>
              <a:rPr lang="it-IT" baseline="0" dirty="0" smtClean="0"/>
              <a:t> Clicchiamo quindi su «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545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apriranno</a:t>
            </a:r>
            <a:r>
              <a:rPr lang="it-IT" baseline="0" dirty="0" smtClean="0"/>
              <a:t> così i tre canali </a:t>
            </a:r>
            <a:r>
              <a:rPr lang="it-IT" baseline="0" dirty="0" err="1" smtClean="0"/>
              <a:t>Red</a:t>
            </a:r>
            <a:r>
              <a:rPr lang="it-IT" baseline="0" dirty="0" smtClean="0"/>
              <a:t>, Green e Blue (Rosso, Verde e Blu). Clicchiamo quindi su </a:t>
            </a:r>
            <a:r>
              <a:rPr lang="it-IT" baseline="0" dirty="0" err="1" smtClean="0"/>
              <a:t>Red</a:t>
            </a:r>
            <a:r>
              <a:rPr lang="it-IT" baseline="0" dirty="0" smtClean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269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Quindi andiamo su «Image», «</a:t>
            </a:r>
            <a:r>
              <a:rPr lang="it-IT" dirty="0" err="1" smtClean="0"/>
              <a:t>Adjustments</a:t>
            </a:r>
            <a:r>
              <a:rPr lang="it-IT" dirty="0" smtClean="0"/>
              <a:t>» e quindi «</a:t>
            </a:r>
            <a:r>
              <a:rPr lang="it-IT" dirty="0" err="1" smtClean="0"/>
              <a:t>Levels</a:t>
            </a:r>
            <a:r>
              <a:rPr lang="it-IT" dirty="0" smtClean="0"/>
              <a:t>…»</a:t>
            </a:r>
            <a:r>
              <a:rPr lang="it-IT" baseline="0" dirty="0" smtClean="0"/>
              <a:t> (immagine, modifica, livelli…)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209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questo punto giochiamo con i livelli, le curve</a:t>
            </a:r>
            <a:r>
              <a:rPr lang="it-IT" baseline="0" dirty="0" smtClean="0"/>
              <a:t> e tutto quello che conoscete in modo che la vostra immagini risulti la più bella possibile. Ovviamente il risultato è in bianco e nero, perché abbiamo cliccato su </a:t>
            </a:r>
            <a:r>
              <a:rPr lang="it-IT" baseline="0" dirty="0" err="1" smtClean="0"/>
              <a:t>Red</a:t>
            </a:r>
            <a:r>
              <a:rPr lang="it-IT" baseline="0" dirty="0" smtClean="0"/>
              <a:t> e quindi state modificando il solo canale rosso. Fate lo stesso per i canali Green e Blue, cliccando sui rispettivi canali come indicato in figura.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676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Quando tutti</a:t>
            </a:r>
            <a:r>
              <a:rPr lang="it-IT" baseline="0" dirty="0" smtClean="0"/>
              <a:t> i canali vi sembrano corretti, allora cliccate su RGB ed istantaneamente tutti e tre i canali verranno colorati e l’immagine diventerà come per magia a colori.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160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Ora modificate l’immagine a colori con le tecniche che conoscete</a:t>
            </a:r>
            <a:r>
              <a:rPr lang="it-IT" baseline="0" dirty="0" smtClean="0"/>
              <a:t> (luminosità, contrasto, curve, livelli, filtri…). Quando avrete terminato andate su «Immagine», «Mode» e cliccate su «8 Bit/Channel» (Immagine, metodo, 8 Bit/Canale). Fatto questo potete finalmente salvare l’immagine finale in formato JPEG.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225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Ed ecco il risultato finale</a:t>
            </a:r>
            <a:r>
              <a:rPr lang="it-IT" baseline="0" dirty="0" smtClean="0"/>
              <a:t>: una bella immagine in HaGB.</a:t>
            </a:r>
            <a:r>
              <a:rPr lang="it-IT" dirty="0" smtClean="0"/>
              <a:t> Buon</a:t>
            </a:r>
            <a:r>
              <a:rPr lang="it-IT" baseline="0" dirty="0" smtClean="0"/>
              <a:t> lavoro!!!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161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Cliccate</a:t>
            </a:r>
            <a:r>
              <a:rPr lang="it-IT" baseline="0" dirty="0" smtClean="0"/>
              <a:t> ora su «File» e quindi su «</a:t>
            </a:r>
            <a:r>
              <a:rPr lang="it-IT" baseline="0" dirty="0" err="1" smtClean="0"/>
              <a:t>Setting</a:t>
            </a:r>
            <a:r>
              <a:rPr lang="it-IT" baseline="0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7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finestra di dialogo. Verificate che il File </a:t>
            </a:r>
            <a:r>
              <a:rPr lang="it-IT" dirty="0" err="1" smtClean="0"/>
              <a:t>type</a:t>
            </a:r>
            <a:r>
              <a:rPr lang="it-IT" dirty="0" smtClean="0"/>
              <a:t> sia PIC. Cliccate quindi sui tre</a:t>
            </a:r>
            <a:r>
              <a:rPr lang="it-IT" baseline="0" dirty="0" smtClean="0"/>
              <a:t> puntini di sospensione illustrati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80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una nuova finestra di dialogo. Cercate la cartella di lavoro</a:t>
            </a:r>
            <a:r>
              <a:rPr lang="it-IT" baseline="0" dirty="0" smtClean="0"/>
              <a:t> navigando nel vostro sistema e quindi cliccate su  ok.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34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quindi che i settaggi sono stati</a:t>
            </a:r>
            <a:r>
              <a:rPr lang="it-IT" baseline="0" dirty="0" smtClean="0"/>
              <a:t> impostati in modo corretto. Non ci resta che cliccare su ok.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80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Digitando al</a:t>
            </a:r>
            <a:r>
              <a:rPr lang="it-IT" baseline="0" dirty="0" smtClean="0"/>
              <a:t> terminare «</a:t>
            </a:r>
            <a:r>
              <a:rPr lang="it-IT" baseline="0" dirty="0" err="1" smtClean="0"/>
              <a:t>load</a:t>
            </a:r>
            <a:r>
              <a:rPr lang="it-IT" baseline="0" dirty="0" smtClean="0"/>
              <a:t> i1» seguito da invio, vedremo visualizzata l’immagine della nebulosa ripresa con il filtro H-alfa. Premere il tasto «Auto» per avere una regolazione automatica dell’istogramma e giocare con i controlli mostrati in figura per regolare lo zoom.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768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Andiamo</a:t>
            </a:r>
            <a:r>
              <a:rPr lang="it-IT" baseline="0" dirty="0" smtClean="0"/>
              <a:t> quindi su «Processing» e «Stellar </a:t>
            </a:r>
            <a:r>
              <a:rPr lang="it-IT" baseline="0" dirty="0" err="1" smtClean="0"/>
              <a:t>registration</a:t>
            </a:r>
            <a:r>
              <a:rPr lang="it-IT" baseline="0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888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</a:t>
            </a:r>
            <a:r>
              <a:rPr lang="it-IT" baseline="0" dirty="0" smtClean="0"/>
              <a:t> di dialogo. Compilare come mostrato in figura e premere quindi ok.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78A5-6671-4829-8AE4-7344ADC84E1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95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81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71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56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0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385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92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89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18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60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98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8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6A473-3417-4206-AB4E-33A23CE2B61F}" type="datetimeFigureOut">
              <a:rPr lang="it-IT" smtClean="0"/>
              <a:t>21/01/2013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A80F-0352-4CBE-90FB-DF30F7DF4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17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6402814"/>
            <a:ext cx="9144000" cy="4551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261091" cy="810701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3368595" y="692696"/>
            <a:ext cx="545187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23528" y="1124744"/>
            <a:ext cx="84249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 smtClean="0">
                <a:solidFill>
                  <a:srgbClr val="FFC000"/>
                </a:solidFill>
              </a:rPr>
              <a:t>HaGB</a:t>
            </a:r>
            <a:endParaRPr lang="it-IT" sz="8000" dirty="0" smtClean="0">
              <a:solidFill>
                <a:schemeClr val="bg1"/>
              </a:solidFill>
            </a:endParaRPr>
          </a:p>
          <a:p>
            <a:pPr algn="ctr"/>
            <a:r>
              <a:rPr lang="it-IT" sz="4000" dirty="0" smtClean="0">
                <a:solidFill>
                  <a:srgbClr val="FFC000"/>
                </a:solidFill>
              </a:rPr>
              <a:t>Tecnica di composizione delle </a:t>
            </a:r>
          </a:p>
          <a:p>
            <a:pPr algn="ctr"/>
            <a:r>
              <a:rPr lang="it-IT" sz="4000" dirty="0" smtClean="0">
                <a:solidFill>
                  <a:srgbClr val="FFC000"/>
                </a:solidFill>
              </a:rPr>
              <a:t>immagini astronomiche</a:t>
            </a:r>
            <a:endParaRPr lang="it-IT" sz="4000" dirty="0" smtClean="0">
              <a:solidFill>
                <a:srgbClr val="FFC000"/>
              </a:solidFill>
            </a:endParaRPr>
          </a:p>
          <a:p>
            <a:pPr algn="ctr"/>
            <a:r>
              <a:rPr lang="it-IT" sz="4400" dirty="0" smtClean="0">
                <a:solidFill>
                  <a:schemeClr val="bg1">
                    <a:lumMod val="65000"/>
                  </a:schemeClr>
                </a:solidFill>
              </a:rPr>
              <a:t>Guida </a:t>
            </a:r>
            <a:r>
              <a:rPr lang="it-IT" sz="4400" dirty="0" smtClean="0">
                <a:solidFill>
                  <a:schemeClr val="bg1">
                    <a:lumMod val="65000"/>
                  </a:schemeClr>
                </a:solidFill>
              </a:rPr>
              <a:t>all’elaborazione di riprese in RGB e filtro Ha per DSLR</a:t>
            </a:r>
            <a:endParaRPr lang="it-IT" sz="44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v. 1.0 </a:t>
            </a:r>
            <a:r>
              <a:rPr lang="it-IT" sz="2400" dirty="0" smtClean="0">
                <a:solidFill>
                  <a:schemeClr val="bg1"/>
                </a:solidFill>
              </a:rPr>
              <a:t>(</a:t>
            </a:r>
            <a:r>
              <a:rPr lang="it-IT" sz="2400" dirty="0" smtClean="0">
                <a:solidFill>
                  <a:schemeClr val="bg1"/>
                </a:solidFill>
              </a:rPr>
              <a:t>21</a:t>
            </a:r>
            <a:r>
              <a:rPr lang="it-IT" sz="2400" dirty="0" smtClean="0">
                <a:solidFill>
                  <a:schemeClr val="bg1"/>
                </a:solidFill>
              </a:rPr>
              <a:t>/01/2013)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6474822"/>
            <a:ext cx="892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La diffusione del documento è libera e gratuita previa autorizzazione dell’autore (ASTROtrezzi.it)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65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27984" y="2420888"/>
            <a:ext cx="792087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>
            <a:off x="4584170" y="1772816"/>
            <a:ext cx="180017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366622" y="1475492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Digitare i come input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427984" y="2510181"/>
            <a:ext cx="792087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499993" y="2654197"/>
            <a:ext cx="216023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995937" y="3302269"/>
            <a:ext cx="792087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995936" y="3933056"/>
            <a:ext cx="396043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995938" y="4094357"/>
            <a:ext cx="432048" cy="1987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/>
          <p:nvPr/>
        </p:nvCxnSpPr>
        <p:spPr>
          <a:xfrm>
            <a:off x="3366622" y="2420888"/>
            <a:ext cx="1065861" cy="15783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899592" y="2123564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Digitare </a:t>
            </a:r>
            <a:r>
              <a:rPr lang="it-IT" dirty="0" err="1" smtClean="0">
                <a:solidFill>
                  <a:srgbClr val="FF0000"/>
                </a:solidFill>
              </a:rPr>
              <a:t>ia</a:t>
            </a:r>
            <a:r>
              <a:rPr lang="it-IT" dirty="0" smtClean="0">
                <a:solidFill>
                  <a:srgbClr val="FF0000"/>
                </a:solidFill>
              </a:rPr>
              <a:t> come output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 flipV="1">
            <a:off x="4788024" y="2780928"/>
            <a:ext cx="936104" cy="675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5437103" y="3456628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Digitare il numero 2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2753040" y="3365634"/>
            <a:ext cx="1242896" cy="2756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endCxn id="9" idx="1"/>
          </p:cNvCxnSpPr>
          <p:nvPr/>
        </p:nvCxnSpPr>
        <p:spPr>
          <a:xfrm>
            <a:off x="2753040" y="3641294"/>
            <a:ext cx="1242896" cy="35512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395537" y="3449526"/>
            <a:ext cx="2357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Selezionare «Global matching» e quindi «Affine»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 flipH="1" flipV="1">
            <a:off x="4464537" y="4284672"/>
            <a:ext cx="936104" cy="675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5113616" y="4960372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Infine premere OK!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3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78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219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7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51920" y="2276872"/>
            <a:ext cx="309634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64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787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524329" y="3573016"/>
            <a:ext cx="517748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5868145" y="3826479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788024" y="4488567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</a:t>
            </a:r>
            <a:r>
              <a:rPr lang="it-IT" dirty="0" err="1" smtClean="0">
                <a:solidFill>
                  <a:srgbClr val="FF0000"/>
                </a:solidFill>
              </a:rPr>
              <a:t>load</a:t>
            </a:r>
            <a:r>
              <a:rPr lang="it-IT" dirty="0" smtClean="0">
                <a:solidFill>
                  <a:srgbClr val="FF0000"/>
                </a:solidFill>
              </a:rPr>
              <a:t> ia1 e premi invio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85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8" y="764704"/>
            <a:ext cx="92170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14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84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2 3"/>
          <p:cNvCxnSpPr/>
          <p:nvPr/>
        </p:nvCxnSpPr>
        <p:spPr>
          <a:xfrm>
            <a:off x="4326053" y="2132856"/>
            <a:ext cx="180017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108505" y="1763524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Digitare </a:t>
            </a:r>
            <a:r>
              <a:rPr lang="it-IT" dirty="0" err="1" smtClean="0">
                <a:solidFill>
                  <a:srgbClr val="FF0000"/>
                </a:solidFill>
              </a:rPr>
              <a:t>ia</a:t>
            </a:r>
            <a:r>
              <a:rPr lang="it-IT" dirty="0" smtClean="0">
                <a:solidFill>
                  <a:srgbClr val="FF0000"/>
                </a:solidFill>
              </a:rPr>
              <a:t> come </a:t>
            </a:r>
            <a:r>
              <a:rPr lang="it-IT" dirty="0" err="1" smtClean="0">
                <a:solidFill>
                  <a:srgbClr val="FF0000"/>
                </a:solidFill>
              </a:rPr>
              <a:t>Generic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name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26053" y="2780928"/>
            <a:ext cx="396043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308049" y="3762594"/>
            <a:ext cx="216023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923929" y="3068960"/>
            <a:ext cx="864096" cy="5723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788025" y="3637849"/>
            <a:ext cx="432048" cy="1987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>
            <a:off x="2858068" y="3095610"/>
            <a:ext cx="1065861" cy="15783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004620" y="2745794"/>
            <a:ext cx="1853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Digitare ria, </a:t>
            </a:r>
            <a:r>
              <a:rPr lang="it-IT" dirty="0" err="1" smtClean="0">
                <a:solidFill>
                  <a:srgbClr val="FF0000"/>
                </a:solidFill>
              </a:rPr>
              <a:t>gia</a:t>
            </a:r>
            <a:r>
              <a:rPr lang="it-IT" dirty="0" smtClean="0">
                <a:solidFill>
                  <a:srgbClr val="FF0000"/>
                </a:solidFill>
              </a:rPr>
              <a:t> e </a:t>
            </a:r>
            <a:r>
              <a:rPr lang="it-IT" dirty="0" err="1" smtClean="0">
                <a:solidFill>
                  <a:srgbClr val="FF0000"/>
                </a:solidFill>
              </a:rPr>
              <a:t>bia</a:t>
            </a:r>
            <a:r>
              <a:rPr lang="it-IT" dirty="0" smtClean="0">
                <a:solidFill>
                  <a:srgbClr val="FF0000"/>
                </a:solidFill>
              </a:rPr>
              <a:t> come nomi generici per i canali RGB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3661536" y="3869373"/>
            <a:ext cx="603111" cy="33785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454600" y="4188063"/>
            <a:ext cx="3706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Verificare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Che il numero sia 2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 flipH="1" flipV="1">
            <a:off x="5230875" y="3814337"/>
            <a:ext cx="936104" cy="675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5230875" y="4517860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Infine premere OK!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30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787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047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" y="80578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 flipV="1">
            <a:off x="3851920" y="2060849"/>
            <a:ext cx="2808311" cy="2880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flipV="1">
            <a:off x="3851920" y="2564904"/>
            <a:ext cx="2808311" cy="2880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 flipV="1">
            <a:off x="3851920" y="3645024"/>
            <a:ext cx="2808311" cy="2880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824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2088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561848" y="3501008"/>
            <a:ext cx="517748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5905664" y="3754471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825543" y="4416559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</a:t>
            </a:r>
            <a:r>
              <a:rPr lang="it-IT" dirty="0" err="1" smtClean="0">
                <a:solidFill>
                  <a:srgbClr val="FF0000"/>
                </a:solidFill>
              </a:rPr>
              <a:t>load</a:t>
            </a:r>
            <a:r>
              <a:rPr lang="it-IT" dirty="0" smtClean="0">
                <a:solidFill>
                  <a:srgbClr val="FF0000"/>
                </a:solidFill>
              </a:rPr>
              <a:t> ria1 e premi invio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0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" y="836712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59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78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851920" y="1844824"/>
            <a:ext cx="2880320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2771800" y="2132856"/>
            <a:ext cx="1656184" cy="223224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66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386853" y="2528030"/>
            <a:ext cx="864096" cy="5723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>
            <a:off x="2320992" y="2554680"/>
            <a:ext cx="1065861" cy="15783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67544" y="2204864"/>
            <a:ext cx="1853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Digitare ria1, gia2 e bia2 come nomi per i canali RGB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11960" y="3907849"/>
            <a:ext cx="432048" cy="1987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4654810" y="4084337"/>
            <a:ext cx="936104" cy="675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654810" y="4787860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Infine premere OK!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1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16834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561848" y="3501008"/>
            <a:ext cx="517748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5905664" y="3754471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825543" y="4416559"/>
            <a:ext cx="399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«savepsd2 somma» e premi invio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740352" y="3080221"/>
            <a:ext cx="365371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>
            <a:off x="5652120" y="2344234"/>
            <a:ext cx="2016225" cy="7359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995936" y="1846565"/>
            <a:ext cx="3706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Premi auto se l’immagine ti sembra in bianco e nero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83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864096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20872" y="3933057"/>
            <a:ext cx="2911368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255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796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388423" y="3080221"/>
            <a:ext cx="373733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6720412" y="3266893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508105" y="399577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Cliccare su «</a:t>
            </a:r>
            <a:r>
              <a:rPr lang="it-IT" dirty="0" err="1" smtClean="0">
                <a:solidFill>
                  <a:srgbClr val="FF0000"/>
                </a:solidFill>
              </a:rPr>
              <a:t>channels</a:t>
            </a:r>
            <a:r>
              <a:rPr lang="it-IT" dirty="0" smtClean="0">
                <a:solidFill>
                  <a:srgbClr val="FF0000"/>
                </a:solidFill>
              </a:rPr>
              <a:t>» o «canali» nella versione italiana di Photoshop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0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8086699" y="3318311"/>
            <a:ext cx="949797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6418688" y="3504983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206381" y="423386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Cliccare su </a:t>
            </a:r>
            <a:r>
              <a:rPr lang="it-IT" dirty="0" err="1" smtClean="0">
                <a:solidFill>
                  <a:srgbClr val="FF0000"/>
                </a:solidFill>
              </a:rPr>
              <a:t>Red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43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4096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300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158707" y="3368253"/>
            <a:ext cx="949797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6490696" y="3554925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932040" y="407707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Fate lo stesso lavoro con i canali Green e Blue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64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158707" y="3158252"/>
            <a:ext cx="949797" cy="1267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6490696" y="3279667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932040" y="380181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Infine cliccate</a:t>
            </a:r>
          </a:p>
          <a:p>
            <a:r>
              <a:rPr lang="it-IT" dirty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u RGB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80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686"/>
            <a:ext cx="9144000" cy="52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37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764704"/>
            <a:ext cx="144016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H="1" flipV="1">
            <a:off x="1331640" y="908720"/>
            <a:ext cx="1080120" cy="165618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411760" y="23802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24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" y="1052736"/>
            <a:ext cx="9040326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99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" y="83671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3465004"/>
            <a:ext cx="301724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H="1" flipV="1">
            <a:off x="5220072" y="2890375"/>
            <a:ext cx="1080120" cy="165618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00192" y="436189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 flipV="1">
            <a:off x="2627784" y="3718467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547664" y="438055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Verificare che sia PIC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0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076056" y="2852936"/>
            <a:ext cx="432048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H="1" flipV="1">
            <a:off x="5292080" y="2972541"/>
            <a:ext cx="1080120" cy="165618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372200" y="446847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3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342284" y="3944317"/>
            <a:ext cx="517748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2686100" y="4197780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605979" y="4859868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8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452320" y="3590111"/>
            <a:ext cx="517748" cy="253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5796136" y="3843574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716015" y="4505662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</a:t>
            </a:r>
            <a:r>
              <a:rPr lang="it-IT" dirty="0" err="1" smtClean="0">
                <a:solidFill>
                  <a:srgbClr val="FF0000"/>
                </a:solidFill>
              </a:rPr>
              <a:t>load</a:t>
            </a:r>
            <a:r>
              <a:rPr lang="it-IT" dirty="0" smtClean="0">
                <a:solidFill>
                  <a:srgbClr val="FF0000"/>
                </a:solidFill>
              </a:rPr>
              <a:t> i1 e premi invio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1087305"/>
            <a:ext cx="360040" cy="126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755576" y="1214036"/>
            <a:ext cx="682560" cy="7888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438136" y="1823570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Qui regoli l’ingrandimento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074640" y="2693222"/>
            <a:ext cx="1889848" cy="7357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5418456" y="2946685"/>
            <a:ext cx="1656184" cy="64342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203848" y="3608773"/>
            <a:ext cx="370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Qui regoli l’istogramma (Auto)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3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" y="836712"/>
            <a:ext cx="916834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251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974</Words>
  <Application>Microsoft Office PowerPoint</Application>
  <PresentationFormat>Presentazione su schermo (4:3)</PresentationFormat>
  <Paragraphs>91</Paragraphs>
  <Slides>29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Davide Trezzi</dc:creator>
  <cp:lastModifiedBy>Davide Trezzi</cp:lastModifiedBy>
  <cp:revision>9</cp:revision>
  <dcterms:created xsi:type="dcterms:W3CDTF">2013-01-21T19:31:51Z</dcterms:created>
  <dcterms:modified xsi:type="dcterms:W3CDTF">2013-01-21T21:32:59Z</dcterms:modified>
</cp:coreProperties>
</file>